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F8CF06-A3FF-49AE-9726-5880F197ADC1}" v="1" dt="2025-05-26T19:07:47.9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7" d="100"/>
          <a:sy n="57" d="100"/>
        </p:scale>
        <p:origin x="2196" y="45"/>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microsoft.com/office/2015/10/relationships/revisionInfo" Target="revisionInfo.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31" Type="http://schemas.microsoft.com/office/2016/11/relationships/changesInfo" Target="changesInfos/changesInfo1.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arpreet Kaur" userId="667f8a7f2a72a35c" providerId="LiveId" clId="{A2F8CF06-A3FF-49AE-9726-5880F197ADC1}"/>
    <pc:docChg chg="delSld modSld">
      <pc:chgData name="Simarpreet Kaur" userId="667f8a7f2a72a35c" providerId="LiveId" clId="{A2F8CF06-A3FF-49AE-9726-5880F197ADC1}" dt="2025-05-29T01:42:53.201" v="202" actId="47"/>
      <pc:docMkLst>
        <pc:docMk/>
      </pc:docMkLst>
      <pc:sldChg chg="del">
        <pc:chgData name="Simarpreet Kaur" userId="667f8a7f2a72a35c" providerId="LiveId" clId="{A2F8CF06-A3FF-49AE-9726-5880F197ADC1}" dt="2025-05-29T01:42:46.439" v="197" actId="2696"/>
        <pc:sldMkLst>
          <pc:docMk/>
          <pc:sldMk cId="0" sldId="256"/>
        </pc:sldMkLst>
      </pc:sldChg>
      <pc:sldChg chg="addSp modSp mod">
        <pc:chgData name="Simarpreet Kaur" userId="667f8a7f2a72a35c" providerId="LiveId" clId="{A2F8CF06-A3FF-49AE-9726-5880F197ADC1}" dt="2025-05-26T19:09:21.088" v="196" actId="20577"/>
        <pc:sldMkLst>
          <pc:docMk/>
          <pc:sldMk cId="0" sldId="257"/>
        </pc:sldMkLst>
        <pc:spChg chg="add mod">
          <ac:chgData name="Simarpreet Kaur" userId="667f8a7f2a72a35c" providerId="LiveId" clId="{A2F8CF06-A3FF-49AE-9726-5880F197ADC1}" dt="2025-05-26T19:08:36.869" v="159" actId="20577"/>
          <ac:spMkLst>
            <pc:docMk/>
            <pc:sldMk cId="0" sldId="257"/>
            <ac:spMk id="19" creationId="{91E06D44-E2B4-5A17-3BB4-584857023DF6}"/>
          </ac:spMkLst>
        </pc:spChg>
        <pc:spChg chg="mod">
          <ac:chgData name="Simarpreet Kaur" userId="667f8a7f2a72a35c" providerId="LiveId" clId="{A2F8CF06-A3FF-49AE-9726-5880F197ADC1}" dt="2025-05-26T19:09:12.120" v="190" actId="20577"/>
          <ac:spMkLst>
            <pc:docMk/>
            <pc:sldMk cId="0" sldId="257"/>
            <ac:spMk id="425" creationId="{00000000-0000-0000-0000-000000000000}"/>
          </ac:spMkLst>
        </pc:spChg>
        <pc:spChg chg="mod">
          <ac:chgData name="Simarpreet Kaur" userId="667f8a7f2a72a35c" providerId="LiveId" clId="{A2F8CF06-A3FF-49AE-9726-5880F197ADC1}" dt="2025-05-26T19:09:21.088" v="196" actId="20577"/>
          <ac:spMkLst>
            <pc:docMk/>
            <pc:sldMk cId="0" sldId="257"/>
            <ac:spMk id="426" creationId="{00000000-0000-0000-0000-000000000000}"/>
          </ac:spMkLst>
        </pc:spChg>
      </pc:sldChg>
      <pc:sldChg chg="del">
        <pc:chgData name="Simarpreet Kaur" userId="667f8a7f2a72a35c" providerId="LiveId" clId="{A2F8CF06-A3FF-49AE-9726-5880F197ADC1}" dt="2025-05-29T01:42:48.207" v="198" actId="47"/>
        <pc:sldMkLst>
          <pc:docMk/>
          <pc:sldMk cId="0" sldId="258"/>
        </pc:sldMkLst>
      </pc:sldChg>
      <pc:sldChg chg="del">
        <pc:chgData name="Simarpreet Kaur" userId="667f8a7f2a72a35c" providerId="LiveId" clId="{A2F8CF06-A3FF-49AE-9726-5880F197ADC1}" dt="2025-05-29T01:42:50.085" v="199" actId="47"/>
        <pc:sldMkLst>
          <pc:docMk/>
          <pc:sldMk cId="0" sldId="259"/>
        </pc:sldMkLst>
      </pc:sldChg>
      <pc:sldChg chg="del">
        <pc:chgData name="Simarpreet Kaur" userId="667f8a7f2a72a35c" providerId="LiveId" clId="{A2F8CF06-A3FF-49AE-9726-5880F197ADC1}" dt="2025-05-29T01:42:51.235" v="200" actId="47"/>
        <pc:sldMkLst>
          <pc:docMk/>
          <pc:sldMk cId="0" sldId="260"/>
        </pc:sldMkLst>
      </pc:sldChg>
      <pc:sldChg chg="del">
        <pc:chgData name="Simarpreet Kaur" userId="667f8a7f2a72a35c" providerId="LiveId" clId="{A2F8CF06-A3FF-49AE-9726-5880F197ADC1}" dt="2025-05-29T01:42:52.166" v="201" actId="47"/>
        <pc:sldMkLst>
          <pc:docMk/>
          <pc:sldMk cId="0" sldId="261"/>
        </pc:sldMkLst>
      </pc:sldChg>
      <pc:sldChg chg="del">
        <pc:chgData name="Simarpreet Kaur" userId="667f8a7f2a72a35c" providerId="LiveId" clId="{A2F8CF06-A3FF-49AE-9726-5880F197ADC1}" dt="2025-05-29T01:42:53.201" v="202" actId="47"/>
        <pc:sldMkLst>
          <pc:docMk/>
          <pc:sldMk cId="0" sldId="262"/>
        </pc:sldMkLst>
      </pc:sldChg>
      <pc:sldMasterChg chg="delSldLayout">
        <pc:chgData name="Simarpreet Kaur" userId="667f8a7f2a72a35c" providerId="LiveId" clId="{A2F8CF06-A3FF-49AE-9726-5880F197ADC1}" dt="2025-05-29T01:42:53.201" v="202" actId="47"/>
        <pc:sldMasterMkLst>
          <pc:docMk/>
          <pc:sldMasterMk cId="0" sldId="2147483662"/>
        </pc:sldMasterMkLst>
        <pc:sldLayoutChg chg="del">
          <pc:chgData name="Simarpreet Kaur" userId="667f8a7f2a72a35c" providerId="LiveId" clId="{A2F8CF06-A3FF-49AE-9726-5880F197ADC1}" dt="2025-05-29T01:42:48.207" v="198" actId="47"/>
          <pc:sldLayoutMkLst>
            <pc:docMk/>
            <pc:sldMasterMk cId="0" sldId="2147483662"/>
            <pc:sldLayoutMk cId="0" sldId="2147483655"/>
          </pc:sldLayoutMkLst>
        </pc:sldLayoutChg>
        <pc:sldLayoutChg chg="del">
          <pc:chgData name="Simarpreet Kaur" userId="667f8a7f2a72a35c" providerId="LiveId" clId="{A2F8CF06-A3FF-49AE-9726-5880F197ADC1}" dt="2025-05-29T01:42:51.235" v="200" actId="47"/>
          <pc:sldLayoutMkLst>
            <pc:docMk/>
            <pc:sldMasterMk cId="0" sldId="2147483662"/>
            <pc:sldLayoutMk cId="0" sldId="2147483656"/>
          </pc:sldLayoutMkLst>
        </pc:sldLayoutChg>
        <pc:sldLayoutChg chg="del">
          <pc:chgData name="Simarpreet Kaur" userId="667f8a7f2a72a35c" providerId="LiveId" clId="{A2F8CF06-A3FF-49AE-9726-5880F197ADC1}" dt="2025-05-29T01:42:52.166" v="201" actId="47"/>
          <pc:sldLayoutMkLst>
            <pc:docMk/>
            <pc:sldMasterMk cId="0" sldId="2147483662"/>
            <pc:sldLayoutMk cId="0" sldId="2147483657"/>
          </pc:sldLayoutMkLst>
        </pc:sldLayoutChg>
        <pc:sldLayoutChg chg="del">
          <pc:chgData name="Simarpreet Kaur" userId="667f8a7f2a72a35c" providerId="LiveId" clId="{A2F8CF06-A3FF-49AE-9726-5880F197ADC1}" dt="2025-05-29T01:42:46.439" v="197" actId="2696"/>
          <pc:sldLayoutMkLst>
            <pc:docMk/>
            <pc:sldMasterMk cId="0" sldId="2147483662"/>
            <pc:sldLayoutMk cId="0" sldId="2147483658"/>
          </pc:sldLayoutMkLst>
        </pc:sldLayoutChg>
        <pc:sldLayoutChg chg="del">
          <pc:chgData name="Simarpreet Kaur" userId="667f8a7f2a72a35c" providerId="LiveId" clId="{A2F8CF06-A3FF-49AE-9726-5880F197ADC1}" dt="2025-05-29T01:42:50.085" v="199" actId="47"/>
          <pc:sldLayoutMkLst>
            <pc:docMk/>
            <pc:sldMasterMk cId="0" sldId="2147483662"/>
            <pc:sldLayoutMk cId="0" sldId="2147483659"/>
          </pc:sldLayoutMkLst>
        </pc:sldLayoutChg>
        <pc:sldLayoutChg chg="del">
          <pc:chgData name="Simarpreet Kaur" userId="667f8a7f2a72a35c" providerId="LiveId" clId="{A2F8CF06-A3FF-49AE-9726-5880F197ADC1}" dt="2025-05-29T01:42:53.201" v="202" actId="47"/>
          <pc:sldLayoutMkLst>
            <pc:docMk/>
            <pc:sldMasterMk cId="0" sldId="2147483662"/>
            <pc:sldLayoutMk cId="0" sldId="2147483660"/>
          </pc:sldLayoutMkLst>
        </pc:sldLayoutChg>
      </pc:sldMasterChg>
    </pc:docChg>
  </pc:docChgLst>
</pc:chgInfo>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535857"/>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119845" y="1734435"/>
            <a:ext cx="7309500"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dirty="0">
                <a:solidFill>
                  <a:schemeClr val="dk2"/>
                </a:solidFill>
              </a:rPr>
              <a:t>The Waze team is working on increasing the overall growth by preventing monthly churn users on the app. With EDA, the team expects to target those users and make better decisions on how to engage with them that improves their retention rate in the future, guaranteeing more user interaction.</a:t>
            </a:r>
            <a:endParaRPr dirty="0">
              <a:solidFill>
                <a:schemeClr val="dk2"/>
              </a:solidFill>
            </a:endParaRPr>
          </a:p>
        </p:txBody>
      </p:sp>
      <p:sp>
        <p:nvSpPr>
          <p:cNvPr id="423" name="Google Shape;423;p17"/>
          <p:cNvSpPr txBox="1"/>
          <p:nvPr/>
        </p:nvSpPr>
        <p:spPr>
          <a:xfrm>
            <a:off x="4583375" y="5956025"/>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dirty="0">
              <a:solidFill>
                <a:srgbClr val="000000"/>
              </a:solidFill>
              <a:latin typeface="Lato"/>
              <a:ea typeface="Lato"/>
              <a:cs typeface="Lato"/>
              <a:sym typeface="Lato"/>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latin typeface="Google Sans SemiBold"/>
                  <a:ea typeface="Google Sans SemiBold"/>
                  <a:cs typeface="Google Sans SemiBold"/>
                  <a:sym typeface="Google Sans SemiBold"/>
                </a:rPr>
                <a:t>Churn User Project </a:t>
              </a:r>
              <a:endParaRPr sz="1900" dirty="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Waze </a:t>
              </a:r>
            </a:p>
            <a:p>
              <a:pPr marL="0" lvl="0" indent="0" algn="l" rtl="0">
                <a:spcBef>
                  <a:spcPts val="0"/>
                </a:spcBef>
                <a:spcAft>
                  <a:spcPts val="1200"/>
                </a:spcAft>
                <a:buNone/>
              </a:pPr>
              <a:endParaRPr dirty="0">
                <a:solidFill>
                  <a:srgbClr val="000000"/>
                </a:solidFill>
                <a:latin typeface="Roboto"/>
                <a:ea typeface="Roboto"/>
                <a:cs typeface="Roboto"/>
                <a:sym typeface="Roboto"/>
              </a:endParaRPr>
            </a:p>
          </p:txBody>
        </p:sp>
      </p:grpSp>
      <p:pic>
        <p:nvPicPr>
          <p:cNvPr id="13" name="Picture 12">
            <a:extLst>
              <a:ext uri="{FF2B5EF4-FFF2-40B4-BE49-F238E27FC236}">
                <a16:creationId xmlns:a16="http://schemas.microsoft.com/office/drawing/2014/main" id="{C2098AA9-779B-37EA-6659-3273167C2BFF}"/>
              </a:ext>
            </a:extLst>
          </p:cNvPr>
          <p:cNvPicPr>
            <a:picLocks noChangeAspect="1"/>
          </p:cNvPicPr>
          <p:nvPr/>
        </p:nvPicPr>
        <p:blipFill>
          <a:blip r:embed="rId3"/>
          <a:stretch>
            <a:fillRect/>
          </a:stretch>
        </p:blipFill>
        <p:spPr>
          <a:xfrm>
            <a:off x="3657600" y="3698081"/>
            <a:ext cx="1845988" cy="1344669"/>
          </a:xfrm>
          <a:prstGeom prst="rect">
            <a:avLst/>
          </a:prstGeom>
        </p:spPr>
      </p:pic>
      <p:pic>
        <p:nvPicPr>
          <p:cNvPr id="15" name="Picture 14">
            <a:extLst>
              <a:ext uri="{FF2B5EF4-FFF2-40B4-BE49-F238E27FC236}">
                <a16:creationId xmlns:a16="http://schemas.microsoft.com/office/drawing/2014/main" id="{931E42CF-0FA3-01EE-4F7C-4C4612555FAB}"/>
              </a:ext>
            </a:extLst>
          </p:cNvPr>
          <p:cNvPicPr>
            <a:picLocks noChangeAspect="1"/>
          </p:cNvPicPr>
          <p:nvPr/>
        </p:nvPicPr>
        <p:blipFill>
          <a:blip r:embed="rId4"/>
          <a:stretch>
            <a:fillRect/>
          </a:stretch>
        </p:blipFill>
        <p:spPr>
          <a:xfrm>
            <a:off x="5503588" y="3698081"/>
            <a:ext cx="2103536" cy="1344669"/>
          </a:xfrm>
          <a:prstGeom prst="rect">
            <a:avLst/>
          </a:prstGeom>
        </p:spPr>
      </p:pic>
      <p:sp>
        <p:nvSpPr>
          <p:cNvPr id="16" name="TextBox 15">
            <a:extLst>
              <a:ext uri="{FF2B5EF4-FFF2-40B4-BE49-F238E27FC236}">
                <a16:creationId xmlns:a16="http://schemas.microsoft.com/office/drawing/2014/main" id="{42F0A4BF-099B-7341-EE5D-A89A15E6ED76}"/>
              </a:ext>
            </a:extLst>
          </p:cNvPr>
          <p:cNvSpPr txBox="1"/>
          <p:nvPr/>
        </p:nvSpPr>
        <p:spPr>
          <a:xfrm>
            <a:off x="275129" y="3973189"/>
            <a:ext cx="2901641" cy="3970318"/>
          </a:xfrm>
          <a:prstGeom prst="rect">
            <a:avLst/>
          </a:prstGeom>
          <a:noFill/>
        </p:spPr>
        <p:txBody>
          <a:bodyPr wrap="square" rtlCol="0">
            <a:spAutoFit/>
          </a:bodyPr>
          <a:lstStyle/>
          <a:p>
            <a:pPr marL="285750" indent="-285750">
              <a:buFont typeface="Arial" panose="020B0604020202020204" pitchFamily="34" charset="0"/>
              <a:buChar char="•"/>
            </a:pPr>
            <a:r>
              <a:rPr lang="en-CA" dirty="0"/>
              <a:t>The more times the users use the app, the less likely they are to churn</a:t>
            </a:r>
          </a:p>
          <a:p>
            <a:pPr marL="285750" indent="-285750">
              <a:buFont typeface="Arial" panose="020B0604020202020204" pitchFamily="34" charset="0"/>
              <a:buChar char="•"/>
            </a:pPr>
            <a:r>
              <a:rPr lang="en-CA" dirty="0"/>
              <a:t>Users who had longer driven kms were more likely to churn</a:t>
            </a:r>
          </a:p>
          <a:p>
            <a:pPr marL="285750" indent="-285750">
              <a:buFont typeface="Arial" panose="020B0604020202020204" pitchFamily="34" charset="0"/>
              <a:buChar char="•"/>
            </a:pPr>
            <a:r>
              <a:rPr lang="en-CA" dirty="0"/>
              <a:t>The use of device had no relation to the churned users since it seemed to be uniform for both devices</a:t>
            </a:r>
          </a:p>
          <a:p>
            <a:pPr marL="285750" indent="-285750">
              <a:buFont typeface="Arial" panose="020B0604020202020204" pitchFamily="34" charset="0"/>
              <a:buChar char="•"/>
            </a:pPr>
            <a:r>
              <a:rPr lang="en-CA" dirty="0"/>
              <a:t>Most of the data was right skewed which means users had lower values for those variables.</a:t>
            </a:r>
          </a:p>
          <a:p>
            <a:pPr marL="285750" indent="-285750">
              <a:buFont typeface="Arial" panose="020B0604020202020204" pitchFamily="34" charset="0"/>
              <a:buChar char="•"/>
            </a:pPr>
            <a:r>
              <a:rPr lang="en-CA" dirty="0"/>
              <a:t>There were some outliers, specially in the driven kms column which was extremely high</a:t>
            </a:r>
          </a:p>
          <a:p>
            <a:pPr marL="285750" indent="-285750">
              <a:buFont typeface="Arial" panose="020B0604020202020204" pitchFamily="34" charset="0"/>
              <a:buChar char="•"/>
            </a:pPr>
            <a:endParaRPr lang="en-CA" dirty="0"/>
          </a:p>
        </p:txBody>
      </p:sp>
      <p:pic>
        <p:nvPicPr>
          <p:cNvPr id="18" name="Picture 17">
            <a:extLst>
              <a:ext uri="{FF2B5EF4-FFF2-40B4-BE49-F238E27FC236}">
                <a16:creationId xmlns:a16="http://schemas.microsoft.com/office/drawing/2014/main" id="{3FAA6D0A-DB0D-48E7-1ED3-3A27061972BB}"/>
              </a:ext>
            </a:extLst>
          </p:cNvPr>
          <p:cNvPicPr>
            <a:picLocks noChangeAspect="1"/>
          </p:cNvPicPr>
          <p:nvPr/>
        </p:nvPicPr>
        <p:blipFill>
          <a:blip r:embed="rId5"/>
          <a:stretch>
            <a:fillRect/>
          </a:stretch>
        </p:blipFill>
        <p:spPr>
          <a:xfrm>
            <a:off x="4544499" y="5389747"/>
            <a:ext cx="1845989" cy="1547715"/>
          </a:xfrm>
          <a:prstGeom prst="rect">
            <a:avLst/>
          </a:prstGeom>
        </p:spPr>
      </p:pic>
      <p:sp>
        <p:nvSpPr>
          <p:cNvPr id="19" name="TextBox 18">
            <a:extLst>
              <a:ext uri="{FF2B5EF4-FFF2-40B4-BE49-F238E27FC236}">
                <a16:creationId xmlns:a16="http://schemas.microsoft.com/office/drawing/2014/main" id="{91E06D44-E2B4-5A17-3BB4-584857023DF6}"/>
              </a:ext>
            </a:extLst>
          </p:cNvPr>
          <p:cNvSpPr txBox="1"/>
          <p:nvPr/>
        </p:nvSpPr>
        <p:spPr>
          <a:xfrm>
            <a:off x="3402563" y="7725747"/>
            <a:ext cx="4086808" cy="954107"/>
          </a:xfrm>
          <a:prstGeom prst="rect">
            <a:avLst/>
          </a:prstGeom>
          <a:noFill/>
        </p:spPr>
        <p:txBody>
          <a:bodyPr wrap="square" rtlCol="0">
            <a:spAutoFit/>
          </a:bodyPr>
          <a:lstStyle/>
          <a:p>
            <a:pPr marL="285750" indent="-285750">
              <a:buFont typeface="Arial" panose="020B0604020202020204" pitchFamily="34" charset="0"/>
              <a:buChar char="•"/>
            </a:pPr>
            <a:r>
              <a:rPr lang="en-CA" dirty="0"/>
              <a:t>Investigate the outliers in the data, values that could be problematic.</a:t>
            </a:r>
          </a:p>
          <a:p>
            <a:pPr marL="285750" indent="-285750">
              <a:buFont typeface="Arial" panose="020B0604020202020204" pitchFamily="34" charset="0"/>
              <a:buChar char="•"/>
            </a:pPr>
            <a:r>
              <a:rPr lang="en-CA" dirty="0"/>
              <a:t>Continue exploration of the data</a:t>
            </a:r>
          </a:p>
          <a:p>
            <a:pPr marL="285750" indent="-285750">
              <a:buFont typeface="Arial" panose="020B0604020202020204" pitchFamily="34" charset="0"/>
              <a:buChar char="•"/>
            </a:pPr>
            <a:r>
              <a:rPr lang="en-CA" dirty="0"/>
              <a:t>Perform deeper analysis of the data</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162</Words>
  <Application>Microsoft Office PowerPoint</Application>
  <PresentationFormat>Custom</PresentationFormat>
  <Paragraphs>12</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Arial</vt:lpstr>
      <vt:lpstr>PT Sans Narrow</vt:lpstr>
      <vt:lpstr>Lato</vt:lpstr>
      <vt:lpstr>Google Sans SemiBold</vt:lpstr>
      <vt:lpstr>Calibri</vt:lpstr>
      <vt:lpstr>Google Sans</vt:lpstr>
      <vt:lpstr>Work Sans</vt:lpstr>
      <vt:lpstr>Roboto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Simarpreet Kaur</cp:lastModifiedBy>
  <cp:revision>1</cp:revision>
  <dcterms:modified xsi:type="dcterms:W3CDTF">2025-05-29T01:42:55Z</dcterms:modified>
</cp:coreProperties>
</file>